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  <p:sldMasterId id="2147483720" r:id="rId3"/>
    <p:sldMasterId id="2147483732" r:id="rId4"/>
    <p:sldMasterId id="2147483744" r:id="rId5"/>
    <p:sldMasterId id="2147483756" r:id="rId6"/>
    <p:sldMasterId id="2147483768" r:id="rId7"/>
    <p:sldMasterId id="2147483780" r:id="rId8"/>
  </p:sldMasterIdLst>
  <p:notesMasterIdLst>
    <p:notesMasterId r:id="rId10"/>
  </p:notesMasterIdLst>
  <p:handoutMasterIdLst>
    <p:handoutMasterId r:id="rId11"/>
  </p:handoutMasterIdLst>
  <p:sldIdLst>
    <p:sldId id="478" r:id="rId9"/>
  </p:sldIdLst>
  <p:sldSz cx="9144000" cy="6858000" type="screen4x3"/>
  <p:notesSz cx="6797675" cy="9926638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Zadana sekcija" id="{12247751-FFD6-41B0-B277-18EDB7CB3A86}">
          <p14:sldIdLst>
            <p14:sldId id="47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008000"/>
    <a:srgbClr val="006600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rednji stil 2 - Isticanj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32" autoAdjust="0"/>
    <p:restoredTop sz="94678" autoAdjust="0"/>
  </p:normalViewPr>
  <p:slideViewPr>
    <p:cSldViewPr>
      <p:cViewPr varScale="1">
        <p:scale>
          <a:sx n="108" d="100"/>
          <a:sy n="108" d="100"/>
        </p:scale>
        <p:origin x="180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0"/>
    </p:cViewPr>
  </p:sorterViewPr>
  <p:notesViewPr>
    <p:cSldViewPr>
      <p:cViewPr varScale="1">
        <p:scale>
          <a:sx n="85" d="100"/>
          <a:sy n="85" d="100"/>
        </p:scale>
        <p:origin x="-3102" y="-90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quarter" idx="1"/>
          </p:nvPr>
        </p:nvSpPr>
        <p:spPr>
          <a:xfrm>
            <a:off x="3850442" y="0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fld id="{AE3DA58C-2151-49D5-9951-E549E03ECEC7}" type="datetimeFigureOut">
              <a:rPr lang="hr-HR" smtClean="0"/>
              <a:pPr/>
              <a:t>27.10.2026.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2"/>
          </p:nvPr>
        </p:nvSpPr>
        <p:spPr>
          <a:xfrm>
            <a:off x="1" y="9428583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3"/>
          </p:nvPr>
        </p:nvSpPr>
        <p:spPr>
          <a:xfrm>
            <a:off x="3850442" y="9428583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B56C52B4-B664-4B19-8CDF-250FECA86444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701628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50442" y="0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fld id="{66912C0F-5D87-44B8-BEC7-F062382A7352}" type="datetimeFigureOut">
              <a:rPr lang="hr-HR" smtClean="0"/>
              <a:pPr/>
              <a:t>27.10.2026.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8" tIns="46054" rIns="92108" bIns="46054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vert="horz" lIns="92108" tIns="46054" rIns="92108" bIns="46054" rtlCol="0">
            <a:normAutofit/>
          </a:bodyPr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50442" y="9428583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69005872-1167-49CA-B5FC-C8CFF7F45695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89255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Uredite stil podnaslova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51AC7-A39B-48B4-BC11-E295BE8FF80E}" type="datetime1">
              <a:rPr lang="sr-Latn-CS" smtClean="0"/>
              <a:pPr/>
              <a:t>27.10.2026.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  <p:transition spd="med"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noProof="0"/>
              <a:t>Uredite stil naslova matrice</a:t>
            </a:r>
            <a:endParaRPr lang="en-GB" noProof="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noProof="0"/>
              <a:t>Uredite stilove teksta matrice</a:t>
            </a:r>
          </a:p>
          <a:p>
            <a:pPr lvl="1"/>
            <a:r>
              <a:rPr lang="hr-HR" noProof="0"/>
              <a:t>Druga razina</a:t>
            </a:r>
          </a:p>
          <a:p>
            <a:pPr lvl="2"/>
            <a:r>
              <a:rPr lang="hr-HR" noProof="0"/>
              <a:t>Treća razina</a:t>
            </a:r>
          </a:p>
          <a:p>
            <a:pPr lvl="3"/>
            <a:r>
              <a:rPr lang="hr-HR" noProof="0"/>
              <a:t>Četvrta razina</a:t>
            </a:r>
          </a:p>
          <a:p>
            <a:pPr lvl="4"/>
            <a:r>
              <a:rPr lang="hr-HR" noProof="0"/>
              <a:t>Peta razina</a:t>
            </a:r>
            <a:endParaRPr lang="en-GB" noProof="0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54EC1-7126-47D5-98B5-1B62DD1BA9BB}" type="datetime1">
              <a:rPr lang="sr-Latn-CS" smtClean="0"/>
              <a:pPr/>
              <a:t>27.10.2026.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  <p:transition spd="med"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29232-0659-4CA0-A18D-8410FBE78D5C}" type="datetime1">
              <a:rPr lang="sr-Latn-CS" smtClean="0"/>
              <a:pPr/>
              <a:t>27.10.2026.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  <p:transition spd="med"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ACFA0-FD76-4169-A856-637F74657C90}" type="datetime1">
              <a:rPr lang="sr-Latn-CS" smtClean="0"/>
              <a:pPr/>
              <a:t>27.10.2026.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Kaštijun d.o.o.</a:t>
            </a:r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  <p:transition spd="med"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r-HR"/>
              <a:t>Uredite stil naslova matrice</a:t>
            </a:r>
            <a:endParaRPr lang="hr-HR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3EB53-CD5B-4EDF-8D57-EE04D37D2DBE}" type="datetime1">
              <a:rPr lang="sr-Latn-CS" smtClean="0"/>
              <a:pPr/>
              <a:t>27.10.2026.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Kaštijun d.o.o.</a:t>
            </a:r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  <p:transition spd="med"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r-HR"/>
              <a:t>Uredite stil naslova matrice</a:t>
            </a:r>
            <a:endParaRPr lang="hr-HR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8C60E-61CF-4520-9B8A-5AF4C9D8BF6F}" type="datetime1">
              <a:rPr lang="sr-Latn-CS" smtClean="0"/>
              <a:pPr/>
              <a:t>27.10.2026.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Kaštijun d.o.o.</a:t>
            </a:r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  <p:transition spd="med"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89543-E4C2-4070-888D-9E7362B6D528}" type="datetime1">
              <a:rPr lang="sr-Latn-CS" smtClean="0"/>
              <a:pPr/>
              <a:t>27.10.2026.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Kaštijun d.o.o.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  <p:transition spd="med"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B2575-6173-4FDC-923D-322DE7472980}" type="datetime1">
              <a:rPr lang="sr-Latn-CS" smtClean="0"/>
              <a:pPr/>
              <a:t>27.10.2026.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Kaštijun d.o.o.</a:t>
            </a:r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  <p:transition spd="med"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hr-HR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1E02D-14BE-4659-B00F-A989CA33692E}" type="datetime1">
              <a:rPr lang="sr-Latn-CS" smtClean="0"/>
              <a:pPr/>
              <a:t>27.10.2026.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Kaštijun d.o.o.</a:t>
            </a:r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  <p:transition spd="med"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r-HR"/>
              <a:t>Uredite stil naslova matrice</a:t>
            </a:r>
            <a:endParaRPr lang="hr-HR" dirty="0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7BAE5-61AB-43C0-8ADD-36DF43F971DB}" type="datetime1">
              <a:rPr lang="sr-Latn-CS" smtClean="0"/>
              <a:pPr/>
              <a:t>27.10.2026.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  <p:transition spd="med"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20CB4-C6BC-4F3B-91C0-3164EE4F41B8}" type="datetime1">
              <a:rPr lang="sr-Latn-CS" smtClean="0"/>
              <a:pPr/>
              <a:t>27.10.2026.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  <p:transition spd="med">
    <p:newsfla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Uredite stil podnaslova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51AC7-A39B-48B4-BC11-E295BE8FF80E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830566"/>
      </p:ext>
    </p:extLst>
  </p:cSld>
  <p:clrMapOvr>
    <a:masterClrMapping/>
  </p:clrMapOvr>
  <p:transition spd="med">
    <p:newsflash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54EC1-7126-47D5-98B5-1B62DD1BA9BB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422592"/>
      </p:ext>
    </p:extLst>
  </p:cSld>
  <p:clrMapOvr>
    <a:masterClrMapping/>
  </p:clrMapOvr>
  <p:transition spd="med">
    <p:newsflash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29232-0659-4CA0-A18D-8410FBE78D5C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708856"/>
      </p:ext>
    </p:extLst>
  </p:cSld>
  <p:clrMapOvr>
    <a:masterClrMapping/>
  </p:clrMapOvr>
  <p:transition spd="med">
    <p:newsflash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ACFA0-FD76-4169-A856-637F74657C90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736848"/>
      </p:ext>
    </p:extLst>
  </p:cSld>
  <p:clrMapOvr>
    <a:masterClrMapping/>
  </p:clrMapOvr>
  <p:transition spd="med">
    <p:newsflash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3EB53-CD5B-4EDF-8D57-EE04D37D2DBE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761726"/>
      </p:ext>
    </p:extLst>
  </p:cSld>
  <p:clrMapOvr>
    <a:masterClrMapping/>
  </p:clrMapOvr>
  <p:transition spd="med">
    <p:newsflash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8C60E-61CF-4520-9B8A-5AF4C9D8BF6F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498757"/>
      </p:ext>
    </p:extLst>
  </p:cSld>
  <p:clrMapOvr>
    <a:masterClrMapping/>
  </p:clrMapOvr>
  <p:transition spd="med">
    <p:newsflash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89543-E4C2-4070-888D-9E7362B6D528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084663"/>
      </p:ext>
    </p:extLst>
  </p:cSld>
  <p:clrMapOvr>
    <a:masterClrMapping/>
  </p:clrMapOvr>
  <p:transition spd="med">
    <p:newsflash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B2575-6173-4FDC-923D-322DE7472980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650616"/>
      </p:ext>
    </p:extLst>
  </p:cSld>
  <p:clrMapOvr>
    <a:masterClrMapping/>
  </p:clrMapOvr>
  <p:transition spd="med">
    <p:newsflash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1E02D-14BE-4659-B00F-A989CA33692E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774570"/>
      </p:ext>
    </p:extLst>
  </p:cSld>
  <p:clrMapOvr>
    <a:masterClrMapping/>
  </p:clrMapOvr>
  <p:transition spd="med">
    <p:newsflash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7BAE5-61AB-43C0-8ADD-36DF43F971DB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730919"/>
      </p:ext>
    </p:extLst>
  </p:cSld>
  <p:clrMapOvr>
    <a:masterClrMapping/>
  </p:clrMapOvr>
  <p:transition spd="med">
    <p:newsflash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20CB4-C6BC-4F3B-91C0-3164EE4F41B8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072330"/>
      </p:ext>
    </p:extLst>
  </p:cSld>
  <p:clrMapOvr>
    <a:masterClrMapping/>
  </p:clrMapOvr>
  <p:transition spd="med">
    <p:newsflash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Uredite stil podnaslova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51AC7-A39B-48B4-BC11-E295BE8FF80E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520163"/>
      </p:ext>
    </p:extLst>
  </p:cSld>
  <p:clrMapOvr>
    <a:masterClrMapping/>
  </p:clrMapOvr>
  <p:transition spd="med">
    <p:newsflash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54EC1-7126-47D5-98B5-1B62DD1BA9BB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192632"/>
      </p:ext>
    </p:extLst>
  </p:cSld>
  <p:clrMapOvr>
    <a:masterClrMapping/>
  </p:clrMapOvr>
  <p:transition spd="med">
    <p:newsflash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29232-0659-4CA0-A18D-8410FBE78D5C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229086"/>
      </p:ext>
    </p:extLst>
  </p:cSld>
  <p:clrMapOvr>
    <a:masterClrMapping/>
  </p:clrMapOvr>
  <p:transition spd="med">
    <p:newsflash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ACFA0-FD76-4169-A856-637F74657C90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059596"/>
      </p:ext>
    </p:extLst>
  </p:cSld>
  <p:clrMapOvr>
    <a:masterClrMapping/>
  </p:clrMapOvr>
  <p:transition spd="med">
    <p:newsflash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r-HR"/>
              <a:t>Uredite stil naslova matrice</a:t>
            </a:r>
            <a:endParaRPr lang="hr-HR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3EB53-CD5B-4EDF-8D57-EE04D37D2DBE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277232"/>
      </p:ext>
    </p:extLst>
  </p:cSld>
  <p:clrMapOvr>
    <a:masterClrMapping/>
  </p:clrMapOvr>
  <p:transition spd="med">
    <p:newsflash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r-HR"/>
              <a:t>Uredite stil naslova matrice</a:t>
            </a:r>
            <a:endParaRPr lang="hr-HR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8C60E-61CF-4520-9B8A-5AF4C9D8BF6F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495891"/>
      </p:ext>
    </p:extLst>
  </p:cSld>
  <p:clrMapOvr>
    <a:masterClrMapping/>
  </p:clrMapOvr>
  <p:transition spd="med">
    <p:newsflash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89543-E4C2-4070-888D-9E7362B6D528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816034"/>
      </p:ext>
    </p:extLst>
  </p:cSld>
  <p:clrMapOvr>
    <a:masterClrMapping/>
  </p:clrMapOvr>
  <p:transition spd="med">
    <p:newsflash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B2575-6173-4FDC-923D-322DE7472980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83563"/>
      </p:ext>
    </p:extLst>
  </p:cSld>
  <p:clrMapOvr>
    <a:masterClrMapping/>
  </p:clrMapOvr>
  <p:transition spd="med">
    <p:newsflash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1E02D-14BE-4659-B00F-A989CA33692E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466107"/>
      </p:ext>
    </p:extLst>
  </p:cSld>
  <p:clrMapOvr>
    <a:masterClrMapping/>
  </p:clrMapOvr>
  <p:transition spd="med">
    <p:newsflash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r-HR"/>
              <a:t>Uredite stil naslova matrice</a:t>
            </a:r>
            <a:endParaRPr lang="hr-HR" dirty="0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7BAE5-61AB-43C0-8ADD-36DF43F971DB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426722"/>
      </p:ext>
    </p:extLst>
  </p:cSld>
  <p:clrMapOvr>
    <a:masterClrMapping/>
  </p:clrMapOvr>
  <p:transition spd="med">
    <p:newsflash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20CB4-C6BC-4F3B-91C0-3164EE4F41B8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961902"/>
      </p:ext>
    </p:extLst>
  </p:cSld>
  <p:clrMapOvr>
    <a:masterClrMapping/>
  </p:clrMapOvr>
  <p:transition spd="med">
    <p:newsflash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Uredite stil podnaslova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51AC7-A39B-48B4-BC11-E295BE8FF80E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Slika 6" descr="zeleno-srce-istre.jpg"/>
          <p:cNvPicPr>
            <a:picLocks noChangeAspect="1"/>
          </p:cNvPicPr>
          <p:nvPr userDrawn="1"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52863">
            <a:off x="323528" y="107854"/>
            <a:ext cx="1368152" cy="1024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68476"/>
      </p:ext>
    </p:extLst>
  </p:cSld>
  <p:clrMapOvr>
    <a:masterClrMapping/>
  </p:clrMapOvr>
  <p:transition spd="med">
    <p:newsflash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noProof="0"/>
              <a:t>Uredite stil naslova matrice</a:t>
            </a:r>
            <a:endParaRPr lang="en-GB" noProof="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noProof="0"/>
              <a:t>Uredite stilove teksta matrice</a:t>
            </a:r>
          </a:p>
          <a:p>
            <a:pPr lvl="1"/>
            <a:r>
              <a:rPr lang="hr-HR" noProof="0"/>
              <a:t>Druga razina</a:t>
            </a:r>
          </a:p>
          <a:p>
            <a:pPr lvl="2"/>
            <a:r>
              <a:rPr lang="hr-HR" noProof="0"/>
              <a:t>Treća razina</a:t>
            </a:r>
          </a:p>
          <a:p>
            <a:pPr lvl="3"/>
            <a:r>
              <a:rPr lang="hr-HR" noProof="0"/>
              <a:t>Četvrta razina</a:t>
            </a:r>
          </a:p>
          <a:p>
            <a:pPr lvl="4"/>
            <a:r>
              <a:rPr lang="hr-HR" noProof="0"/>
              <a:t>Peta razina</a:t>
            </a:r>
            <a:endParaRPr lang="en-GB" noProof="0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54EC1-7126-47D5-98B5-1B62DD1BA9BB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384387"/>
      </p:ext>
    </p:extLst>
  </p:cSld>
  <p:clrMapOvr>
    <a:masterClrMapping/>
  </p:clrMapOvr>
  <p:transition spd="med">
    <p:newsflash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29232-0659-4CA0-A18D-8410FBE78D5C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884664"/>
      </p:ext>
    </p:extLst>
  </p:cSld>
  <p:clrMapOvr>
    <a:masterClrMapping/>
  </p:clrMapOvr>
  <p:transition spd="med">
    <p:newsflash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ACFA0-FD76-4169-A856-637F74657C90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514442"/>
      </p:ext>
    </p:extLst>
  </p:cSld>
  <p:clrMapOvr>
    <a:masterClrMapping/>
  </p:clrMapOvr>
  <p:transition spd="med">
    <p:newsflash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r-HR"/>
              <a:t>Uredite stil naslova matrice</a:t>
            </a:r>
            <a:endParaRPr lang="hr-HR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3EB53-CD5B-4EDF-8D57-EE04D37D2DBE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138976"/>
      </p:ext>
    </p:extLst>
  </p:cSld>
  <p:clrMapOvr>
    <a:masterClrMapping/>
  </p:clrMapOvr>
  <p:transition spd="med">
    <p:newsflash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r-HR"/>
              <a:t>Uredite stil naslova matrice</a:t>
            </a:r>
            <a:endParaRPr lang="hr-HR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8C60E-61CF-4520-9B8A-5AF4C9D8BF6F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974378"/>
      </p:ext>
    </p:extLst>
  </p:cSld>
  <p:clrMapOvr>
    <a:masterClrMapping/>
  </p:clrMapOvr>
  <p:transition spd="med">
    <p:newsflash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89543-E4C2-4070-888D-9E7362B6D528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167855"/>
      </p:ext>
    </p:extLst>
  </p:cSld>
  <p:clrMapOvr>
    <a:masterClrMapping/>
  </p:clrMapOvr>
  <p:transition spd="med">
    <p:newsflash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B2575-6173-4FDC-923D-322DE7472980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286482"/>
      </p:ext>
    </p:extLst>
  </p:cSld>
  <p:clrMapOvr>
    <a:masterClrMapping/>
  </p:clrMapOvr>
  <p:transition spd="med">
    <p:newsflash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hr-HR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1E02D-14BE-4659-B00F-A989CA33692E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819388"/>
      </p:ext>
    </p:extLst>
  </p:cSld>
  <p:clrMapOvr>
    <a:masterClrMapping/>
  </p:clrMapOvr>
  <p:transition spd="med">
    <p:newsflash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r-HR"/>
              <a:t>Uredite stil naslova matrice</a:t>
            </a:r>
            <a:endParaRPr lang="hr-HR" dirty="0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7BAE5-61AB-43C0-8ADD-36DF43F971DB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266317"/>
      </p:ext>
    </p:extLst>
  </p:cSld>
  <p:clrMapOvr>
    <a:masterClrMapping/>
  </p:clrMapOvr>
  <p:transition spd="med">
    <p:newsflash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20CB4-C6BC-4F3B-91C0-3164EE4F41B8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884912"/>
      </p:ext>
    </p:extLst>
  </p:cSld>
  <p:clrMapOvr>
    <a:masterClrMapping/>
  </p:clrMapOvr>
  <p:transition spd="med">
    <p:newsflash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Uredite stil podnaslova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51AC7-A39B-48B4-BC11-E295BE8FF80E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438008"/>
      </p:ext>
    </p:extLst>
  </p:cSld>
  <p:clrMapOvr>
    <a:masterClrMapping/>
  </p:clrMapOvr>
  <p:transition spd="med">
    <p:newsflash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noProof="0"/>
              <a:t>Uredite stil naslova matrice</a:t>
            </a:r>
            <a:endParaRPr lang="en-GB" noProof="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noProof="0"/>
              <a:t>Uredite stilove teksta matrice</a:t>
            </a:r>
          </a:p>
          <a:p>
            <a:pPr lvl="1"/>
            <a:r>
              <a:rPr lang="hr-HR" noProof="0"/>
              <a:t>Druga razina</a:t>
            </a:r>
          </a:p>
          <a:p>
            <a:pPr lvl="2"/>
            <a:r>
              <a:rPr lang="hr-HR" noProof="0"/>
              <a:t>Treća razina</a:t>
            </a:r>
          </a:p>
          <a:p>
            <a:pPr lvl="3"/>
            <a:r>
              <a:rPr lang="hr-HR" noProof="0"/>
              <a:t>Četvrta razina</a:t>
            </a:r>
          </a:p>
          <a:p>
            <a:pPr lvl="4"/>
            <a:r>
              <a:rPr lang="hr-HR" noProof="0"/>
              <a:t>Peta razina</a:t>
            </a:r>
            <a:endParaRPr lang="en-GB" noProof="0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54EC1-7126-47D5-98B5-1B62DD1BA9BB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584229"/>
      </p:ext>
    </p:extLst>
  </p:cSld>
  <p:clrMapOvr>
    <a:masterClrMapping/>
  </p:clrMapOvr>
  <p:transition spd="med">
    <p:newsflash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29232-0659-4CA0-A18D-8410FBE78D5C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490886"/>
      </p:ext>
    </p:extLst>
  </p:cSld>
  <p:clrMapOvr>
    <a:masterClrMapping/>
  </p:clrMapOvr>
  <p:transition spd="med">
    <p:newsflash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ACFA0-FD76-4169-A856-637F74657C90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904515"/>
      </p:ext>
    </p:extLst>
  </p:cSld>
  <p:clrMapOvr>
    <a:masterClrMapping/>
  </p:clrMapOvr>
  <p:transition spd="med">
    <p:newsflash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r-HR"/>
              <a:t>Uredite stil naslova matrice</a:t>
            </a:r>
            <a:endParaRPr lang="hr-HR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3EB53-CD5B-4EDF-8D57-EE04D37D2DBE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447341"/>
      </p:ext>
    </p:extLst>
  </p:cSld>
  <p:clrMapOvr>
    <a:masterClrMapping/>
  </p:clrMapOvr>
  <p:transition spd="med">
    <p:newsflash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r-HR"/>
              <a:t>Uredite stil naslova matrice</a:t>
            </a:r>
            <a:endParaRPr lang="hr-HR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8C60E-61CF-4520-9B8A-5AF4C9D8BF6F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144251"/>
      </p:ext>
    </p:extLst>
  </p:cSld>
  <p:clrMapOvr>
    <a:masterClrMapping/>
  </p:clrMapOvr>
  <p:transition spd="med">
    <p:newsflash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89543-E4C2-4070-888D-9E7362B6D528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903222"/>
      </p:ext>
    </p:extLst>
  </p:cSld>
  <p:clrMapOvr>
    <a:masterClrMapping/>
  </p:clrMapOvr>
  <p:transition spd="med">
    <p:newsflash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B2575-6173-4FDC-923D-322DE7472980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801034"/>
      </p:ext>
    </p:extLst>
  </p:cSld>
  <p:clrMapOvr>
    <a:masterClrMapping/>
  </p:clrMapOvr>
  <p:transition spd="med">
    <p:newsflash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hr-HR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1E02D-14BE-4659-B00F-A989CA33692E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159904"/>
      </p:ext>
    </p:extLst>
  </p:cSld>
  <p:clrMapOvr>
    <a:masterClrMapping/>
  </p:clrMapOvr>
  <p:transition spd="med">
    <p:newsflash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r-HR"/>
              <a:t>Uredite stil naslova matrice</a:t>
            </a:r>
            <a:endParaRPr lang="hr-HR" dirty="0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7BAE5-61AB-43C0-8ADD-36DF43F971DB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6691486"/>
      </p:ext>
    </p:extLst>
  </p:cSld>
  <p:clrMapOvr>
    <a:masterClrMapping/>
  </p:clrMapOvr>
  <p:transition spd="med">
    <p:newsflash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20CB4-C6BC-4F3B-91C0-3164EE4F41B8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748562"/>
      </p:ext>
    </p:extLst>
  </p:cSld>
  <p:clrMapOvr>
    <a:masterClrMapping/>
  </p:clrMapOvr>
  <p:transition spd="med">
    <p:newsflash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Uredite stil podnaslova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51AC7-A39B-48B4-BC11-E295BE8FF80E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03569"/>
      </p:ext>
    </p:extLst>
  </p:cSld>
  <p:clrMapOvr>
    <a:masterClrMapping/>
  </p:clrMapOvr>
  <p:transition spd="med">
    <p:newsflash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noProof="0"/>
              <a:t>Uredite stil naslova matrice</a:t>
            </a:r>
            <a:endParaRPr lang="en-GB" noProof="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noProof="0"/>
              <a:t>Uredite stilove teksta matrice</a:t>
            </a:r>
          </a:p>
          <a:p>
            <a:pPr lvl="1"/>
            <a:r>
              <a:rPr lang="hr-HR" noProof="0"/>
              <a:t>Druga razina</a:t>
            </a:r>
          </a:p>
          <a:p>
            <a:pPr lvl="2"/>
            <a:r>
              <a:rPr lang="hr-HR" noProof="0"/>
              <a:t>Treća razina</a:t>
            </a:r>
          </a:p>
          <a:p>
            <a:pPr lvl="3"/>
            <a:r>
              <a:rPr lang="hr-HR" noProof="0"/>
              <a:t>Četvrta razina</a:t>
            </a:r>
          </a:p>
          <a:p>
            <a:pPr lvl="4"/>
            <a:r>
              <a:rPr lang="hr-HR" noProof="0"/>
              <a:t>Peta razina</a:t>
            </a:r>
            <a:endParaRPr lang="en-GB" noProof="0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54EC1-7126-47D5-98B5-1B62DD1BA9BB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086797"/>
      </p:ext>
    </p:extLst>
  </p:cSld>
  <p:clrMapOvr>
    <a:masterClrMapping/>
  </p:clrMapOvr>
  <p:transition spd="med">
    <p:newsflash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29232-0659-4CA0-A18D-8410FBE78D5C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717896"/>
      </p:ext>
    </p:extLst>
  </p:cSld>
  <p:clrMapOvr>
    <a:masterClrMapping/>
  </p:clrMapOvr>
  <p:transition spd="med">
    <p:newsflash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ACFA0-FD76-4169-A856-637F74657C90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526003"/>
      </p:ext>
    </p:extLst>
  </p:cSld>
  <p:clrMapOvr>
    <a:masterClrMapping/>
  </p:clrMapOvr>
  <p:transition spd="med">
    <p:newsflash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r-HR"/>
              <a:t>Uredite stil naslova matrice</a:t>
            </a:r>
            <a:endParaRPr lang="hr-HR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3EB53-CD5B-4EDF-8D57-EE04D37D2DBE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539961"/>
      </p:ext>
    </p:extLst>
  </p:cSld>
  <p:clrMapOvr>
    <a:masterClrMapping/>
  </p:clrMapOvr>
  <p:transition spd="med">
    <p:newsflash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r-HR"/>
              <a:t>Uredite stil naslova matrice</a:t>
            </a:r>
            <a:endParaRPr lang="hr-HR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8C60E-61CF-4520-9B8A-5AF4C9D8BF6F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67930"/>
      </p:ext>
    </p:extLst>
  </p:cSld>
  <p:clrMapOvr>
    <a:masterClrMapping/>
  </p:clrMapOvr>
  <p:transition spd="med">
    <p:newsflash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89543-E4C2-4070-888D-9E7362B6D528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316040"/>
      </p:ext>
    </p:extLst>
  </p:cSld>
  <p:clrMapOvr>
    <a:masterClrMapping/>
  </p:clrMapOvr>
  <p:transition spd="med">
    <p:newsflash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B2575-6173-4FDC-923D-322DE7472980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509007"/>
      </p:ext>
    </p:extLst>
  </p:cSld>
  <p:clrMapOvr>
    <a:masterClrMapping/>
  </p:clrMapOvr>
  <p:transition spd="med">
    <p:newsflash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hr-HR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1E02D-14BE-4659-B00F-A989CA33692E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770989"/>
      </p:ext>
    </p:extLst>
  </p:cSld>
  <p:clrMapOvr>
    <a:masterClrMapping/>
  </p:clrMapOvr>
  <p:transition spd="med">
    <p:newsflash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r-HR"/>
              <a:t>Uredite stil naslova matrice</a:t>
            </a:r>
            <a:endParaRPr lang="hr-HR" dirty="0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7BAE5-61AB-43C0-8ADD-36DF43F971DB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618749"/>
      </p:ext>
    </p:extLst>
  </p:cSld>
  <p:clrMapOvr>
    <a:masterClrMapping/>
  </p:clrMapOvr>
  <p:transition spd="med">
    <p:newsflash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20CB4-C6BC-4F3B-91C0-3164EE4F41B8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407408"/>
      </p:ext>
    </p:extLst>
  </p:cSld>
  <p:clrMapOvr>
    <a:masterClrMapping/>
  </p:clrMapOvr>
  <p:transition spd="med">
    <p:newsflash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Uredite stil podnaslova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51AC7-A39B-48B4-BC11-E295BE8FF80E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730809"/>
      </p:ext>
    </p:extLst>
  </p:cSld>
  <p:clrMapOvr>
    <a:masterClrMapping/>
  </p:clrMapOvr>
  <p:transition spd="med">
    <p:newsflash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noProof="0"/>
              <a:t>Uredite stil naslova matrice</a:t>
            </a:r>
            <a:endParaRPr lang="en-GB" noProof="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noProof="0"/>
              <a:t>Uredite stilove teksta matrice</a:t>
            </a:r>
          </a:p>
          <a:p>
            <a:pPr lvl="1"/>
            <a:r>
              <a:rPr lang="hr-HR" noProof="0"/>
              <a:t>Druga razina</a:t>
            </a:r>
          </a:p>
          <a:p>
            <a:pPr lvl="2"/>
            <a:r>
              <a:rPr lang="hr-HR" noProof="0"/>
              <a:t>Treća razina</a:t>
            </a:r>
          </a:p>
          <a:p>
            <a:pPr lvl="3"/>
            <a:r>
              <a:rPr lang="hr-HR" noProof="0"/>
              <a:t>Četvrta razina</a:t>
            </a:r>
          </a:p>
          <a:p>
            <a:pPr lvl="4"/>
            <a:r>
              <a:rPr lang="hr-HR" noProof="0"/>
              <a:t>Peta razina</a:t>
            </a:r>
            <a:endParaRPr lang="en-GB" noProof="0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54EC1-7126-47D5-98B5-1B62DD1BA9BB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856090"/>
      </p:ext>
    </p:extLst>
  </p:cSld>
  <p:clrMapOvr>
    <a:masterClrMapping/>
  </p:clrMapOvr>
  <p:transition spd="med">
    <p:newsflash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29232-0659-4CA0-A18D-8410FBE78D5C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995053"/>
      </p:ext>
    </p:extLst>
  </p:cSld>
  <p:clrMapOvr>
    <a:masterClrMapping/>
  </p:clrMapOvr>
  <p:transition spd="med">
    <p:newsflash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ACFA0-FD76-4169-A856-637F74657C90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25573"/>
      </p:ext>
    </p:extLst>
  </p:cSld>
  <p:clrMapOvr>
    <a:masterClrMapping/>
  </p:clrMapOvr>
  <p:transition spd="med">
    <p:newsflash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r-HR"/>
              <a:t>Uredite stil naslova matrice</a:t>
            </a:r>
            <a:endParaRPr lang="hr-HR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3EB53-CD5B-4EDF-8D57-EE04D37D2DBE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405662"/>
      </p:ext>
    </p:extLst>
  </p:cSld>
  <p:clrMapOvr>
    <a:masterClrMapping/>
  </p:clrMapOvr>
  <p:transition spd="med">
    <p:newsflash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r-HR"/>
              <a:t>Uredite stil naslova matrice</a:t>
            </a:r>
            <a:endParaRPr lang="hr-HR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8C60E-61CF-4520-9B8A-5AF4C9D8BF6F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042594"/>
      </p:ext>
    </p:extLst>
  </p:cSld>
  <p:clrMapOvr>
    <a:masterClrMapping/>
  </p:clrMapOvr>
  <p:transition spd="med">
    <p:newsflash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89543-E4C2-4070-888D-9E7362B6D528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252379"/>
      </p:ext>
    </p:extLst>
  </p:cSld>
  <p:clrMapOvr>
    <a:masterClrMapping/>
  </p:clrMapOvr>
  <p:transition spd="med">
    <p:newsflash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B2575-6173-4FDC-923D-322DE7472980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801485"/>
      </p:ext>
    </p:extLst>
  </p:cSld>
  <p:clrMapOvr>
    <a:masterClrMapping/>
  </p:clrMapOvr>
  <p:transition spd="med">
    <p:newsflash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hr-HR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1E02D-14BE-4659-B00F-A989CA33692E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315540"/>
      </p:ext>
    </p:extLst>
  </p:cSld>
  <p:clrMapOvr>
    <a:masterClrMapping/>
  </p:clrMapOvr>
  <p:transition spd="med">
    <p:newsflash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r-HR"/>
              <a:t>Uredite stil naslova matrice</a:t>
            </a:r>
            <a:endParaRPr lang="hr-HR" dirty="0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7BAE5-61AB-43C0-8ADD-36DF43F971DB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909089"/>
      </p:ext>
    </p:extLst>
  </p:cSld>
  <p:clrMapOvr>
    <a:masterClrMapping/>
  </p:clrMapOvr>
  <p:transition spd="med">
    <p:newsflash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20CB4-C6BC-4F3B-91C0-3164EE4F41B8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459804"/>
      </p:ext>
    </p:extLst>
  </p:cSld>
  <p:clrMapOvr>
    <a:masterClrMapping/>
  </p:clrMapOvr>
  <p:transition spd="med">
    <p:newsflash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Uredite stil podnaslova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51AC7-A39B-48B4-BC11-E295BE8FF80E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820362"/>
      </p:ext>
    </p:extLst>
  </p:cSld>
  <p:clrMapOvr>
    <a:masterClrMapping/>
  </p:clrMapOvr>
  <p:transition spd="med">
    <p:newsflash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noProof="0"/>
              <a:t>Uredite stil naslova matrice</a:t>
            </a:r>
            <a:endParaRPr lang="en-GB" noProof="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noProof="0"/>
              <a:t>Uredite stilove teksta matrice</a:t>
            </a:r>
          </a:p>
          <a:p>
            <a:pPr lvl="1"/>
            <a:r>
              <a:rPr lang="hr-HR" noProof="0"/>
              <a:t>Druga razina</a:t>
            </a:r>
          </a:p>
          <a:p>
            <a:pPr lvl="2"/>
            <a:r>
              <a:rPr lang="hr-HR" noProof="0"/>
              <a:t>Treća razina</a:t>
            </a:r>
          </a:p>
          <a:p>
            <a:pPr lvl="3"/>
            <a:r>
              <a:rPr lang="hr-HR" noProof="0"/>
              <a:t>Četvrta razina</a:t>
            </a:r>
          </a:p>
          <a:p>
            <a:pPr lvl="4"/>
            <a:r>
              <a:rPr lang="hr-HR" noProof="0"/>
              <a:t>Peta razina</a:t>
            </a:r>
            <a:endParaRPr lang="en-GB" noProof="0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54EC1-7126-47D5-98B5-1B62DD1BA9BB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211617"/>
      </p:ext>
    </p:extLst>
  </p:cSld>
  <p:clrMapOvr>
    <a:masterClrMapping/>
  </p:clrMapOvr>
  <p:transition spd="med">
    <p:newsflash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29232-0659-4CA0-A18D-8410FBE78D5C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603844"/>
      </p:ext>
    </p:extLst>
  </p:cSld>
  <p:clrMapOvr>
    <a:masterClrMapping/>
  </p:clrMapOvr>
  <p:transition spd="med">
    <p:newsflash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ACFA0-FD76-4169-A856-637F74657C90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240186"/>
      </p:ext>
    </p:extLst>
  </p:cSld>
  <p:clrMapOvr>
    <a:masterClrMapping/>
  </p:clrMapOvr>
  <p:transition spd="med">
    <p:newsflash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r-HR"/>
              <a:t>Uredite stil naslova matrice</a:t>
            </a:r>
            <a:endParaRPr lang="hr-HR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3EB53-CD5B-4EDF-8D57-EE04D37D2DBE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357607"/>
      </p:ext>
    </p:extLst>
  </p:cSld>
  <p:clrMapOvr>
    <a:masterClrMapping/>
  </p:clrMapOvr>
  <p:transition spd="med">
    <p:newsflash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r-HR"/>
              <a:t>Uredite stil naslova matrice</a:t>
            </a:r>
            <a:endParaRPr lang="hr-HR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8C60E-61CF-4520-9B8A-5AF4C9D8BF6F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700642"/>
      </p:ext>
    </p:extLst>
  </p:cSld>
  <p:clrMapOvr>
    <a:masterClrMapping/>
  </p:clrMapOvr>
  <p:transition spd="med">
    <p:newsflash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89543-E4C2-4070-888D-9E7362B6D528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039186"/>
      </p:ext>
    </p:extLst>
  </p:cSld>
  <p:clrMapOvr>
    <a:masterClrMapping/>
  </p:clrMapOvr>
  <p:transition spd="med">
    <p:newsflash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B2575-6173-4FDC-923D-322DE7472980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30219"/>
      </p:ext>
    </p:extLst>
  </p:cSld>
  <p:clrMapOvr>
    <a:masterClrMapping/>
  </p:clrMapOvr>
  <p:transition spd="med">
    <p:newsflash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hr-HR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1E02D-14BE-4659-B00F-A989CA33692E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254554"/>
      </p:ext>
    </p:extLst>
  </p:cSld>
  <p:clrMapOvr>
    <a:masterClrMapping/>
  </p:clrMapOvr>
  <p:transition spd="med">
    <p:newsflash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r-HR"/>
              <a:t>Uredite stil naslova matrice</a:t>
            </a:r>
            <a:endParaRPr lang="hr-HR" dirty="0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7BAE5-61AB-43C0-8ADD-36DF43F971DB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99033"/>
      </p:ext>
    </p:extLst>
  </p:cSld>
  <p:clrMapOvr>
    <a:masterClrMapping/>
  </p:clrMapOvr>
  <p:transition spd="med">
    <p:newsflash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20CB4-C6BC-4F3B-91C0-3164EE4F41B8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814953"/>
      </p:ext>
    </p:extLst>
  </p:cSld>
  <p:clrMapOvr>
    <a:masterClrMapping/>
  </p:clrMapOvr>
  <p:transition spd="med"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2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2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2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screen">
            <a:alphaModFix amt="57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dirty="0"/>
              <a:t>Kliknite da biste </a:t>
            </a:r>
            <a:r>
              <a:rPr lang="en-GB" noProof="0" dirty="0" err="1"/>
              <a:t>uredili</a:t>
            </a:r>
            <a:r>
              <a:rPr lang="hr-HR" dirty="0"/>
              <a:t>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 dirty="0" err="1"/>
              <a:t>Kliknite</a:t>
            </a:r>
            <a:r>
              <a:rPr lang="en-GB" noProof="0" dirty="0"/>
              <a:t> da </a:t>
            </a:r>
            <a:r>
              <a:rPr lang="en-GB" noProof="0" dirty="0" err="1"/>
              <a:t>biste</a:t>
            </a:r>
            <a:r>
              <a:rPr lang="en-GB" noProof="0" dirty="0"/>
              <a:t> </a:t>
            </a:r>
            <a:r>
              <a:rPr lang="en-GB" noProof="0" dirty="0" err="1"/>
              <a:t>uredili</a:t>
            </a:r>
            <a:r>
              <a:rPr lang="en-GB" noProof="0" dirty="0"/>
              <a:t> </a:t>
            </a:r>
            <a:r>
              <a:rPr lang="en-GB" noProof="0" dirty="0" err="1"/>
              <a:t>stilove</a:t>
            </a:r>
            <a:r>
              <a:rPr lang="en-GB" noProof="0" dirty="0"/>
              <a:t> </a:t>
            </a:r>
            <a:r>
              <a:rPr lang="en-GB" noProof="0" dirty="0" err="1"/>
              <a:t>teksta</a:t>
            </a:r>
            <a:r>
              <a:rPr lang="en-GB" noProof="0" dirty="0"/>
              <a:t> </a:t>
            </a:r>
            <a:r>
              <a:rPr lang="en-GB" noProof="0" dirty="0" err="1"/>
              <a:t>matrice</a:t>
            </a:r>
            <a:endParaRPr lang="en-GB" noProof="0" dirty="0"/>
          </a:p>
          <a:p>
            <a:pPr lvl="1"/>
            <a:r>
              <a:rPr lang="en-GB" noProof="0" dirty="0" err="1"/>
              <a:t>Druga</a:t>
            </a:r>
            <a:r>
              <a:rPr lang="en-GB" noProof="0" dirty="0"/>
              <a:t> </a:t>
            </a:r>
            <a:r>
              <a:rPr lang="en-GB" noProof="0" dirty="0" err="1"/>
              <a:t>razina</a:t>
            </a:r>
            <a:endParaRPr lang="en-GB" noProof="0" dirty="0"/>
          </a:p>
          <a:p>
            <a:pPr lvl="2"/>
            <a:r>
              <a:rPr lang="en-GB" noProof="0" dirty="0" err="1"/>
              <a:t>Treća</a:t>
            </a:r>
            <a:r>
              <a:rPr lang="en-GB" noProof="0" dirty="0"/>
              <a:t> </a:t>
            </a:r>
            <a:r>
              <a:rPr lang="en-GB" noProof="0" dirty="0" err="1"/>
              <a:t>razina</a:t>
            </a:r>
            <a:endParaRPr lang="en-GB" noProof="0" dirty="0"/>
          </a:p>
          <a:p>
            <a:pPr lvl="3"/>
            <a:r>
              <a:rPr lang="en-GB" noProof="0" dirty="0" err="1"/>
              <a:t>Četvrta</a:t>
            </a:r>
            <a:r>
              <a:rPr lang="en-GB" noProof="0" dirty="0"/>
              <a:t> </a:t>
            </a:r>
            <a:r>
              <a:rPr lang="en-GB" noProof="0" dirty="0" err="1"/>
              <a:t>razina</a:t>
            </a:r>
            <a:endParaRPr lang="en-GB" noProof="0" dirty="0"/>
          </a:p>
          <a:p>
            <a:pPr lvl="4"/>
            <a:r>
              <a:rPr lang="en-GB" noProof="0" dirty="0" err="1"/>
              <a:t>Peta</a:t>
            </a:r>
            <a:r>
              <a:rPr lang="en-GB" noProof="0" dirty="0"/>
              <a:t> </a:t>
            </a:r>
            <a:r>
              <a:rPr lang="en-GB" noProof="0" dirty="0" err="1"/>
              <a:t>razina</a:t>
            </a:r>
            <a:endParaRPr lang="en-GB" noProof="0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B17EC3-F6E6-462B-B0BE-2DBA8CFD9145}" type="datetime1">
              <a:rPr lang="sr-Latn-CS" smtClean="0"/>
              <a:pPr/>
              <a:t>27.10.2026.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/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1D1B1-AA46-4AC5-A90D-592D01BBB696}" type="slidenum">
              <a:rPr lang="hr-HR" smtClean="0"/>
              <a:pPr/>
              <a:t>‹#›</a:t>
            </a:fld>
            <a:endParaRPr lang="hr-HR"/>
          </a:p>
        </p:txBody>
      </p:sp>
      <p:pic>
        <p:nvPicPr>
          <p:cNvPr id="8" name="Slika 7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0352" y="109811"/>
            <a:ext cx="1317133" cy="894936"/>
          </a:xfrm>
          <a:prstGeom prst="rect">
            <a:avLst/>
          </a:prstGeom>
        </p:spPr>
      </p:pic>
      <p:pic>
        <p:nvPicPr>
          <p:cNvPr id="9" name="Slika 8"/>
          <p:cNvPicPr>
            <a:picLocks noChangeAspect="1"/>
          </p:cNvPicPr>
          <p:nvPr/>
        </p:nvPicPr>
        <p:blipFill>
          <a:blip r:embed="rId15" cstate="screen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95084"/>
            <a:ext cx="1944216" cy="110166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med">
    <p:newsflash/>
  </p:transition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screen">
            <a:alphaModFix amt="57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dirty="0"/>
              <a:t>Kliknite da biste uredili stilove teksta matrice</a:t>
            </a:r>
          </a:p>
          <a:p>
            <a:pPr lvl="1"/>
            <a:r>
              <a:rPr lang="hr-HR" dirty="0"/>
              <a:t>Druga razina</a:t>
            </a:r>
          </a:p>
          <a:p>
            <a:pPr lvl="2"/>
            <a:r>
              <a:rPr lang="hr-HR" dirty="0"/>
              <a:t>Treća razina</a:t>
            </a:r>
          </a:p>
          <a:p>
            <a:pPr lvl="3"/>
            <a:r>
              <a:rPr lang="hr-HR" dirty="0"/>
              <a:t>Četvrta razina</a:t>
            </a:r>
          </a:p>
          <a:p>
            <a:pPr lvl="4"/>
            <a:r>
              <a:rPr lang="hr-HR" dirty="0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B17EC3-F6E6-462B-B0BE-2DBA8CFD9145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696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 spd="med">
    <p:newsflash/>
  </p:transition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screen">
            <a:alphaModFix amt="57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dirty="0"/>
              <a:t>Kliknite da biste uredili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dirty="0"/>
              <a:t>Kliknite da biste uredili stilove teksta matrice</a:t>
            </a:r>
          </a:p>
          <a:p>
            <a:pPr lvl="1"/>
            <a:r>
              <a:rPr lang="hr-HR" dirty="0"/>
              <a:t>Druga razina</a:t>
            </a:r>
          </a:p>
          <a:p>
            <a:pPr lvl="2"/>
            <a:r>
              <a:rPr lang="hr-HR" dirty="0"/>
              <a:t>Treća razina</a:t>
            </a:r>
          </a:p>
          <a:p>
            <a:pPr lvl="3"/>
            <a:r>
              <a:rPr lang="hr-HR" dirty="0"/>
              <a:t>Četvrta razina</a:t>
            </a:r>
          </a:p>
          <a:p>
            <a:pPr lvl="4"/>
            <a:r>
              <a:rPr lang="hr-HR" dirty="0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B17EC3-F6E6-462B-B0BE-2DBA8CFD9145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942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med">
    <p:newsflash/>
  </p:transition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alphaModFix amt="57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dirty="0"/>
              <a:t>Kliknite da biste </a:t>
            </a:r>
            <a:r>
              <a:rPr lang="en-GB" noProof="0" dirty="0" err="1"/>
              <a:t>uredili</a:t>
            </a:r>
            <a:r>
              <a:rPr lang="hr-HR" dirty="0"/>
              <a:t>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 dirty="0" err="1"/>
              <a:t>Kliknite</a:t>
            </a:r>
            <a:r>
              <a:rPr lang="en-GB" noProof="0" dirty="0"/>
              <a:t> da </a:t>
            </a:r>
            <a:r>
              <a:rPr lang="en-GB" noProof="0" dirty="0" err="1"/>
              <a:t>biste</a:t>
            </a:r>
            <a:r>
              <a:rPr lang="en-GB" noProof="0" dirty="0"/>
              <a:t> </a:t>
            </a:r>
            <a:r>
              <a:rPr lang="en-GB" noProof="0" dirty="0" err="1"/>
              <a:t>uredili</a:t>
            </a:r>
            <a:r>
              <a:rPr lang="en-GB" noProof="0" dirty="0"/>
              <a:t> </a:t>
            </a:r>
            <a:r>
              <a:rPr lang="en-GB" noProof="0" dirty="0" err="1"/>
              <a:t>stilove</a:t>
            </a:r>
            <a:r>
              <a:rPr lang="en-GB" noProof="0" dirty="0"/>
              <a:t> </a:t>
            </a:r>
            <a:r>
              <a:rPr lang="en-GB" noProof="0" dirty="0" err="1"/>
              <a:t>teksta</a:t>
            </a:r>
            <a:r>
              <a:rPr lang="en-GB" noProof="0" dirty="0"/>
              <a:t> </a:t>
            </a:r>
            <a:r>
              <a:rPr lang="en-GB" noProof="0" dirty="0" err="1"/>
              <a:t>matrice</a:t>
            </a:r>
            <a:endParaRPr lang="en-GB" noProof="0" dirty="0"/>
          </a:p>
          <a:p>
            <a:pPr lvl="1"/>
            <a:r>
              <a:rPr lang="en-GB" noProof="0" dirty="0" err="1"/>
              <a:t>Druga</a:t>
            </a:r>
            <a:r>
              <a:rPr lang="en-GB" noProof="0" dirty="0"/>
              <a:t> </a:t>
            </a:r>
            <a:r>
              <a:rPr lang="en-GB" noProof="0" dirty="0" err="1"/>
              <a:t>razina</a:t>
            </a:r>
            <a:endParaRPr lang="en-GB" noProof="0" dirty="0"/>
          </a:p>
          <a:p>
            <a:pPr lvl="2"/>
            <a:r>
              <a:rPr lang="en-GB" noProof="0" dirty="0" err="1"/>
              <a:t>Treća</a:t>
            </a:r>
            <a:r>
              <a:rPr lang="en-GB" noProof="0" dirty="0"/>
              <a:t> </a:t>
            </a:r>
            <a:r>
              <a:rPr lang="en-GB" noProof="0" dirty="0" err="1"/>
              <a:t>razina</a:t>
            </a:r>
            <a:endParaRPr lang="en-GB" noProof="0" dirty="0"/>
          </a:p>
          <a:p>
            <a:pPr lvl="3"/>
            <a:r>
              <a:rPr lang="en-GB" noProof="0" dirty="0" err="1"/>
              <a:t>Četvrta</a:t>
            </a:r>
            <a:r>
              <a:rPr lang="en-GB" noProof="0" dirty="0"/>
              <a:t> </a:t>
            </a:r>
            <a:r>
              <a:rPr lang="en-GB" noProof="0" dirty="0" err="1"/>
              <a:t>razina</a:t>
            </a:r>
            <a:endParaRPr lang="en-GB" noProof="0" dirty="0"/>
          </a:p>
          <a:p>
            <a:pPr lvl="4"/>
            <a:r>
              <a:rPr lang="en-GB" noProof="0" dirty="0" err="1"/>
              <a:t>Peta</a:t>
            </a:r>
            <a:r>
              <a:rPr lang="en-GB" noProof="0" dirty="0"/>
              <a:t> </a:t>
            </a:r>
            <a:r>
              <a:rPr lang="en-GB" noProof="0" dirty="0" err="1"/>
              <a:t>razina</a:t>
            </a:r>
            <a:endParaRPr lang="en-GB" noProof="0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B17EC3-F6E6-462B-B0BE-2DBA8CFD9145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470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spd="med">
    <p:newsflash/>
  </p:transition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screen">
            <a:alphaModFix amt="57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dirty="0"/>
              <a:t>Kliknite da biste </a:t>
            </a:r>
            <a:r>
              <a:rPr lang="en-GB" noProof="0" dirty="0" err="1"/>
              <a:t>uredili</a:t>
            </a:r>
            <a:r>
              <a:rPr lang="hr-HR" dirty="0"/>
              <a:t>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 dirty="0" err="1"/>
              <a:t>Kliknite</a:t>
            </a:r>
            <a:r>
              <a:rPr lang="en-GB" noProof="0" dirty="0"/>
              <a:t> da </a:t>
            </a:r>
            <a:r>
              <a:rPr lang="en-GB" noProof="0" dirty="0" err="1"/>
              <a:t>biste</a:t>
            </a:r>
            <a:r>
              <a:rPr lang="en-GB" noProof="0" dirty="0"/>
              <a:t> </a:t>
            </a:r>
            <a:r>
              <a:rPr lang="en-GB" noProof="0" dirty="0" err="1"/>
              <a:t>uredili</a:t>
            </a:r>
            <a:r>
              <a:rPr lang="en-GB" noProof="0" dirty="0"/>
              <a:t> </a:t>
            </a:r>
            <a:r>
              <a:rPr lang="en-GB" noProof="0" dirty="0" err="1"/>
              <a:t>stilove</a:t>
            </a:r>
            <a:r>
              <a:rPr lang="en-GB" noProof="0" dirty="0"/>
              <a:t> </a:t>
            </a:r>
            <a:r>
              <a:rPr lang="en-GB" noProof="0" dirty="0" err="1"/>
              <a:t>teksta</a:t>
            </a:r>
            <a:r>
              <a:rPr lang="en-GB" noProof="0" dirty="0"/>
              <a:t> </a:t>
            </a:r>
            <a:r>
              <a:rPr lang="en-GB" noProof="0" dirty="0" err="1"/>
              <a:t>matrice</a:t>
            </a:r>
            <a:endParaRPr lang="en-GB" noProof="0" dirty="0"/>
          </a:p>
          <a:p>
            <a:pPr lvl="1"/>
            <a:r>
              <a:rPr lang="en-GB" noProof="0" dirty="0" err="1"/>
              <a:t>Druga</a:t>
            </a:r>
            <a:r>
              <a:rPr lang="en-GB" noProof="0" dirty="0"/>
              <a:t> </a:t>
            </a:r>
            <a:r>
              <a:rPr lang="en-GB" noProof="0" dirty="0" err="1"/>
              <a:t>razina</a:t>
            </a:r>
            <a:endParaRPr lang="en-GB" noProof="0" dirty="0"/>
          </a:p>
          <a:p>
            <a:pPr lvl="2"/>
            <a:r>
              <a:rPr lang="en-GB" noProof="0" dirty="0" err="1"/>
              <a:t>Treća</a:t>
            </a:r>
            <a:r>
              <a:rPr lang="en-GB" noProof="0" dirty="0"/>
              <a:t> </a:t>
            </a:r>
            <a:r>
              <a:rPr lang="en-GB" noProof="0" dirty="0" err="1"/>
              <a:t>razina</a:t>
            </a:r>
            <a:endParaRPr lang="en-GB" noProof="0" dirty="0"/>
          </a:p>
          <a:p>
            <a:pPr lvl="3"/>
            <a:r>
              <a:rPr lang="en-GB" noProof="0" dirty="0" err="1"/>
              <a:t>Četvrta</a:t>
            </a:r>
            <a:r>
              <a:rPr lang="en-GB" noProof="0" dirty="0"/>
              <a:t> </a:t>
            </a:r>
            <a:r>
              <a:rPr lang="en-GB" noProof="0" dirty="0" err="1"/>
              <a:t>razina</a:t>
            </a:r>
            <a:endParaRPr lang="en-GB" noProof="0" dirty="0"/>
          </a:p>
          <a:p>
            <a:pPr lvl="4"/>
            <a:r>
              <a:rPr lang="en-GB" noProof="0" dirty="0" err="1"/>
              <a:t>Peta</a:t>
            </a:r>
            <a:r>
              <a:rPr lang="en-GB" noProof="0" dirty="0"/>
              <a:t> </a:t>
            </a:r>
            <a:r>
              <a:rPr lang="en-GB" noProof="0" dirty="0" err="1"/>
              <a:t>razina</a:t>
            </a:r>
            <a:endParaRPr lang="en-GB" noProof="0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B17EC3-F6E6-462B-B0BE-2DBA8CFD9145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Slika 7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0352" y="109811"/>
            <a:ext cx="1317133" cy="894936"/>
          </a:xfrm>
          <a:prstGeom prst="rect">
            <a:avLst/>
          </a:prstGeom>
        </p:spPr>
      </p:pic>
      <p:pic>
        <p:nvPicPr>
          <p:cNvPr id="9" name="Slika 8"/>
          <p:cNvPicPr>
            <a:picLocks noChangeAspect="1"/>
          </p:cNvPicPr>
          <p:nvPr/>
        </p:nvPicPr>
        <p:blipFill>
          <a:blip r:embed="rId15" cstate="screen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95084"/>
            <a:ext cx="1944216" cy="110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019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 spd="med">
    <p:newsflash/>
  </p:transition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screen">
            <a:alphaModFix amt="57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dirty="0"/>
              <a:t>Kliknite da biste </a:t>
            </a:r>
            <a:r>
              <a:rPr lang="en-GB" noProof="0" dirty="0" err="1"/>
              <a:t>uredili</a:t>
            </a:r>
            <a:r>
              <a:rPr lang="hr-HR" dirty="0"/>
              <a:t>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 dirty="0" err="1"/>
              <a:t>Kliknite</a:t>
            </a:r>
            <a:r>
              <a:rPr lang="en-GB" noProof="0" dirty="0"/>
              <a:t> da </a:t>
            </a:r>
            <a:r>
              <a:rPr lang="en-GB" noProof="0" dirty="0" err="1"/>
              <a:t>biste</a:t>
            </a:r>
            <a:r>
              <a:rPr lang="en-GB" noProof="0" dirty="0"/>
              <a:t> </a:t>
            </a:r>
            <a:r>
              <a:rPr lang="en-GB" noProof="0" dirty="0" err="1"/>
              <a:t>uredili</a:t>
            </a:r>
            <a:r>
              <a:rPr lang="en-GB" noProof="0" dirty="0"/>
              <a:t> </a:t>
            </a:r>
            <a:r>
              <a:rPr lang="en-GB" noProof="0" dirty="0" err="1"/>
              <a:t>stilove</a:t>
            </a:r>
            <a:r>
              <a:rPr lang="en-GB" noProof="0" dirty="0"/>
              <a:t> </a:t>
            </a:r>
            <a:r>
              <a:rPr lang="en-GB" noProof="0" dirty="0" err="1"/>
              <a:t>teksta</a:t>
            </a:r>
            <a:r>
              <a:rPr lang="en-GB" noProof="0" dirty="0"/>
              <a:t> </a:t>
            </a:r>
            <a:r>
              <a:rPr lang="en-GB" noProof="0" dirty="0" err="1"/>
              <a:t>matrice</a:t>
            </a:r>
            <a:endParaRPr lang="en-GB" noProof="0" dirty="0"/>
          </a:p>
          <a:p>
            <a:pPr lvl="1"/>
            <a:r>
              <a:rPr lang="en-GB" noProof="0" dirty="0" err="1"/>
              <a:t>Druga</a:t>
            </a:r>
            <a:r>
              <a:rPr lang="en-GB" noProof="0" dirty="0"/>
              <a:t> </a:t>
            </a:r>
            <a:r>
              <a:rPr lang="en-GB" noProof="0" dirty="0" err="1"/>
              <a:t>razina</a:t>
            </a:r>
            <a:endParaRPr lang="en-GB" noProof="0" dirty="0"/>
          </a:p>
          <a:p>
            <a:pPr lvl="2"/>
            <a:r>
              <a:rPr lang="en-GB" noProof="0" dirty="0" err="1"/>
              <a:t>Treća</a:t>
            </a:r>
            <a:r>
              <a:rPr lang="en-GB" noProof="0" dirty="0"/>
              <a:t> </a:t>
            </a:r>
            <a:r>
              <a:rPr lang="en-GB" noProof="0" dirty="0" err="1"/>
              <a:t>razina</a:t>
            </a:r>
            <a:endParaRPr lang="en-GB" noProof="0" dirty="0"/>
          </a:p>
          <a:p>
            <a:pPr lvl="3"/>
            <a:r>
              <a:rPr lang="en-GB" noProof="0" dirty="0" err="1"/>
              <a:t>Četvrta</a:t>
            </a:r>
            <a:r>
              <a:rPr lang="en-GB" noProof="0" dirty="0"/>
              <a:t> </a:t>
            </a:r>
            <a:r>
              <a:rPr lang="en-GB" noProof="0" dirty="0" err="1"/>
              <a:t>razina</a:t>
            </a:r>
            <a:endParaRPr lang="en-GB" noProof="0" dirty="0"/>
          </a:p>
          <a:p>
            <a:pPr lvl="4"/>
            <a:r>
              <a:rPr lang="en-GB" noProof="0" dirty="0" err="1"/>
              <a:t>Peta</a:t>
            </a:r>
            <a:r>
              <a:rPr lang="en-GB" noProof="0" dirty="0"/>
              <a:t> </a:t>
            </a:r>
            <a:r>
              <a:rPr lang="en-GB" noProof="0" dirty="0" err="1"/>
              <a:t>razina</a:t>
            </a:r>
            <a:endParaRPr lang="en-GB" noProof="0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B17EC3-F6E6-462B-B0BE-2DBA8CFD9145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Slika 7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0352" y="109811"/>
            <a:ext cx="1317133" cy="894936"/>
          </a:xfrm>
          <a:prstGeom prst="rect">
            <a:avLst/>
          </a:prstGeom>
        </p:spPr>
      </p:pic>
      <p:pic>
        <p:nvPicPr>
          <p:cNvPr id="9" name="Slika 8"/>
          <p:cNvPicPr>
            <a:picLocks noChangeAspect="1"/>
          </p:cNvPicPr>
          <p:nvPr/>
        </p:nvPicPr>
        <p:blipFill>
          <a:blip r:embed="rId15" cstate="screen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95084"/>
            <a:ext cx="1944216" cy="110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146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 spd="med">
    <p:newsflash/>
  </p:transition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screen">
            <a:alphaModFix amt="57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dirty="0"/>
              <a:t>Kliknite da biste </a:t>
            </a:r>
            <a:r>
              <a:rPr lang="en-GB" noProof="0" dirty="0" err="1"/>
              <a:t>uredili</a:t>
            </a:r>
            <a:r>
              <a:rPr lang="hr-HR" dirty="0"/>
              <a:t>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 dirty="0" err="1"/>
              <a:t>Kliknite</a:t>
            </a:r>
            <a:r>
              <a:rPr lang="en-GB" noProof="0" dirty="0"/>
              <a:t> da </a:t>
            </a:r>
            <a:r>
              <a:rPr lang="en-GB" noProof="0" dirty="0" err="1"/>
              <a:t>biste</a:t>
            </a:r>
            <a:r>
              <a:rPr lang="en-GB" noProof="0" dirty="0"/>
              <a:t> </a:t>
            </a:r>
            <a:r>
              <a:rPr lang="en-GB" noProof="0" dirty="0" err="1"/>
              <a:t>uredili</a:t>
            </a:r>
            <a:r>
              <a:rPr lang="en-GB" noProof="0" dirty="0"/>
              <a:t> </a:t>
            </a:r>
            <a:r>
              <a:rPr lang="en-GB" noProof="0" dirty="0" err="1"/>
              <a:t>stilove</a:t>
            </a:r>
            <a:r>
              <a:rPr lang="en-GB" noProof="0" dirty="0"/>
              <a:t> </a:t>
            </a:r>
            <a:r>
              <a:rPr lang="en-GB" noProof="0" dirty="0" err="1"/>
              <a:t>teksta</a:t>
            </a:r>
            <a:r>
              <a:rPr lang="en-GB" noProof="0" dirty="0"/>
              <a:t> </a:t>
            </a:r>
            <a:r>
              <a:rPr lang="en-GB" noProof="0" dirty="0" err="1"/>
              <a:t>matrice</a:t>
            </a:r>
            <a:endParaRPr lang="en-GB" noProof="0" dirty="0"/>
          </a:p>
          <a:p>
            <a:pPr lvl="1"/>
            <a:r>
              <a:rPr lang="en-GB" noProof="0" dirty="0" err="1"/>
              <a:t>Druga</a:t>
            </a:r>
            <a:r>
              <a:rPr lang="en-GB" noProof="0" dirty="0"/>
              <a:t> </a:t>
            </a:r>
            <a:r>
              <a:rPr lang="en-GB" noProof="0" dirty="0" err="1"/>
              <a:t>razina</a:t>
            </a:r>
            <a:endParaRPr lang="en-GB" noProof="0" dirty="0"/>
          </a:p>
          <a:p>
            <a:pPr lvl="2"/>
            <a:r>
              <a:rPr lang="en-GB" noProof="0" dirty="0" err="1"/>
              <a:t>Treća</a:t>
            </a:r>
            <a:r>
              <a:rPr lang="en-GB" noProof="0" dirty="0"/>
              <a:t> </a:t>
            </a:r>
            <a:r>
              <a:rPr lang="en-GB" noProof="0" dirty="0" err="1"/>
              <a:t>razina</a:t>
            </a:r>
            <a:endParaRPr lang="en-GB" noProof="0" dirty="0"/>
          </a:p>
          <a:p>
            <a:pPr lvl="3"/>
            <a:r>
              <a:rPr lang="en-GB" noProof="0" dirty="0" err="1"/>
              <a:t>Četvrta</a:t>
            </a:r>
            <a:r>
              <a:rPr lang="en-GB" noProof="0" dirty="0"/>
              <a:t> </a:t>
            </a:r>
            <a:r>
              <a:rPr lang="en-GB" noProof="0" dirty="0" err="1"/>
              <a:t>razina</a:t>
            </a:r>
            <a:endParaRPr lang="en-GB" noProof="0" dirty="0"/>
          </a:p>
          <a:p>
            <a:pPr lvl="4"/>
            <a:r>
              <a:rPr lang="en-GB" noProof="0" dirty="0" err="1"/>
              <a:t>Peta</a:t>
            </a:r>
            <a:r>
              <a:rPr lang="en-GB" noProof="0" dirty="0"/>
              <a:t> </a:t>
            </a:r>
            <a:r>
              <a:rPr lang="en-GB" noProof="0" dirty="0" err="1"/>
              <a:t>razina</a:t>
            </a:r>
            <a:endParaRPr lang="en-GB" noProof="0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B17EC3-F6E6-462B-B0BE-2DBA8CFD9145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Slika 7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0352" y="109811"/>
            <a:ext cx="1317133" cy="894936"/>
          </a:xfrm>
          <a:prstGeom prst="rect">
            <a:avLst/>
          </a:prstGeom>
        </p:spPr>
      </p:pic>
      <p:pic>
        <p:nvPicPr>
          <p:cNvPr id="9" name="Slika 8"/>
          <p:cNvPicPr>
            <a:picLocks noChangeAspect="1"/>
          </p:cNvPicPr>
          <p:nvPr/>
        </p:nvPicPr>
        <p:blipFill>
          <a:blip r:embed="rId15" cstate="screen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95084"/>
            <a:ext cx="1944216" cy="110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655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 spd="med">
    <p:newsflash/>
  </p:transition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screen">
            <a:alphaModFix amt="57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dirty="0"/>
              <a:t>Kliknite da biste </a:t>
            </a:r>
            <a:r>
              <a:rPr lang="en-GB" noProof="0" dirty="0" err="1"/>
              <a:t>uredili</a:t>
            </a:r>
            <a:r>
              <a:rPr lang="hr-HR" dirty="0"/>
              <a:t>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 dirty="0" err="1"/>
              <a:t>Kliknite</a:t>
            </a:r>
            <a:r>
              <a:rPr lang="en-GB" noProof="0" dirty="0"/>
              <a:t> da </a:t>
            </a:r>
            <a:r>
              <a:rPr lang="en-GB" noProof="0" dirty="0" err="1"/>
              <a:t>biste</a:t>
            </a:r>
            <a:r>
              <a:rPr lang="en-GB" noProof="0" dirty="0"/>
              <a:t> </a:t>
            </a:r>
            <a:r>
              <a:rPr lang="en-GB" noProof="0" dirty="0" err="1"/>
              <a:t>uredili</a:t>
            </a:r>
            <a:r>
              <a:rPr lang="en-GB" noProof="0" dirty="0"/>
              <a:t> </a:t>
            </a:r>
            <a:r>
              <a:rPr lang="en-GB" noProof="0" dirty="0" err="1"/>
              <a:t>stilove</a:t>
            </a:r>
            <a:r>
              <a:rPr lang="en-GB" noProof="0" dirty="0"/>
              <a:t> </a:t>
            </a:r>
            <a:r>
              <a:rPr lang="en-GB" noProof="0" dirty="0" err="1"/>
              <a:t>teksta</a:t>
            </a:r>
            <a:r>
              <a:rPr lang="en-GB" noProof="0" dirty="0"/>
              <a:t> </a:t>
            </a:r>
            <a:r>
              <a:rPr lang="en-GB" noProof="0" dirty="0" err="1"/>
              <a:t>matrice</a:t>
            </a:r>
            <a:endParaRPr lang="en-GB" noProof="0" dirty="0"/>
          </a:p>
          <a:p>
            <a:pPr lvl="1"/>
            <a:r>
              <a:rPr lang="en-GB" noProof="0" dirty="0" err="1"/>
              <a:t>Druga</a:t>
            </a:r>
            <a:r>
              <a:rPr lang="en-GB" noProof="0" dirty="0"/>
              <a:t> </a:t>
            </a:r>
            <a:r>
              <a:rPr lang="en-GB" noProof="0" dirty="0" err="1"/>
              <a:t>razina</a:t>
            </a:r>
            <a:endParaRPr lang="en-GB" noProof="0" dirty="0"/>
          </a:p>
          <a:p>
            <a:pPr lvl="2"/>
            <a:r>
              <a:rPr lang="en-GB" noProof="0" dirty="0" err="1"/>
              <a:t>Treća</a:t>
            </a:r>
            <a:r>
              <a:rPr lang="en-GB" noProof="0" dirty="0"/>
              <a:t> </a:t>
            </a:r>
            <a:r>
              <a:rPr lang="en-GB" noProof="0" dirty="0" err="1"/>
              <a:t>razina</a:t>
            </a:r>
            <a:endParaRPr lang="en-GB" noProof="0" dirty="0"/>
          </a:p>
          <a:p>
            <a:pPr lvl="3"/>
            <a:r>
              <a:rPr lang="en-GB" noProof="0" dirty="0" err="1"/>
              <a:t>Četvrta</a:t>
            </a:r>
            <a:r>
              <a:rPr lang="en-GB" noProof="0" dirty="0"/>
              <a:t> </a:t>
            </a:r>
            <a:r>
              <a:rPr lang="en-GB" noProof="0" dirty="0" err="1"/>
              <a:t>razina</a:t>
            </a:r>
            <a:endParaRPr lang="en-GB" noProof="0" dirty="0"/>
          </a:p>
          <a:p>
            <a:pPr lvl="4"/>
            <a:r>
              <a:rPr lang="en-GB" noProof="0" dirty="0" err="1"/>
              <a:t>Peta</a:t>
            </a:r>
            <a:r>
              <a:rPr lang="en-GB" noProof="0" dirty="0"/>
              <a:t> </a:t>
            </a:r>
            <a:r>
              <a:rPr lang="en-GB" noProof="0" dirty="0" err="1"/>
              <a:t>razina</a:t>
            </a:r>
            <a:endParaRPr lang="en-GB" noProof="0" dirty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B17EC3-F6E6-462B-B0BE-2DBA8CFD9145}" type="datetime1">
              <a:rPr lang="sr-Latn-CS" smtClean="0">
                <a:solidFill>
                  <a:prstClr val="black">
                    <a:tint val="75000"/>
                  </a:prstClr>
                </a:solidFill>
              </a:rPr>
              <a:pPr/>
              <a:t>27.10.2026.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>
                <a:solidFill>
                  <a:prstClr val="black">
                    <a:tint val="75000"/>
                  </a:prstClr>
                </a:solidFill>
              </a:rPr>
              <a:t>Kaštijun d.o.o.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1D1B1-AA46-4AC5-A90D-592D01BBB696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Slika 7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0352" y="109811"/>
            <a:ext cx="1317133" cy="894936"/>
          </a:xfrm>
          <a:prstGeom prst="rect">
            <a:avLst/>
          </a:prstGeom>
        </p:spPr>
      </p:pic>
      <p:pic>
        <p:nvPicPr>
          <p:cNvPr id="9" name="Slika 8"/>
          <p:cNvPicPr>
            <a:picLocks noChangeAspect="1"/>
          </p:cNvPicPr>
          <p:nvPr/>
        </p:nvPicPr>
        <p:blipFill>
          <a:blip r:embed="rId15" cstate="screen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95084"/>
            <a:ext cx="1944216" cy="110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679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 spd="med">
    <p:newsflash/>
  </p:transition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kastijun.hr/images/kastijun/blokovi_slike/src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6" y="197198"/>
            <a:ext cx="1742616" cy="82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ica 3">
            <a:extLst>
              <a:ext uri="{FF2B5EF4-FFF2-40B4-BE49-F238E27FC236}">
                <a16:creationId xmlns:a16="http://schemas.microsoft.com/office/drawing/2014/main" id="{414E0C48-9F51-4023-9453-FA932DCE5A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4666448"/>
              </p:ext>
            </p:extLst>
          </p:nvPr>
        </p:nvGraphicFramePr>
        <p:xfrm>
          <a:off x="2033716" y="3356992"/>
          <a:ext cx="4788536" cy="3100948"/>
        </p:xfrm>
        <a:graphic>
          <a:graphicData uri="http://schemas.openxmlformats.org/drawingml/2006/table">
            <a:tbl>
              <a:tblPr/>
              <a:tblGrid>
                <a:gridCol w="1738853">
                  <a:extLst>
                    <a:ext uri="{9D8B030D-6E8A-4147-A177-3AD203B41FA5}">
                      <a16:colId xmlns:a16="http://schemas.microsoft.com/office/drawing/2014/main" val="2812623269"/>
                    </a:ext>
                  </a:extLst>
                </a:gridCol>
                <a:gridCol w="1465507">
                  <a:extLst>
                    <a:ext uri="{9D8B030D-6E8A-4147-A177-3AD203B41FA5}">
                      <a16:colId xmlns:a16="http://schemas.microsoft.com/office/drawing/2014/main" val="952543858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3727534632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200" b="1" i="0" u="none" strike="noStrike" cap="none" spc="0" dirty="0">
                          <a:ln w="0"/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Razdoblje praćenja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200" b="1" i="0" u="none" strike="noStrike" cap="none" spc="0" dirty="0">
                          <a:ln w="0"/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Prosjek podataka u navedenom mjesecu praćenja            </a:t>
                      </a:r>
                      <a:r>
                        <a:rPr lang="hr-HR" sz="12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</a:t>
                      </a:r>
                      <a:r>
                        <a:rPr lang="hr-HR" sz="1200" b="0" dirty="0">
                          <a:solidFill>
                            <a:schemeClr val="tx1"/>
                          </a:solidFill>
                        </a:rPr>
                        <a:t>µg/m</a:t>
                      </a:r>
                      <a:r>
                        <a:rPr lang="hr-HR" sz="1200" b="0" baseline="300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hr-HR" sz="1200" b="0" baseline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hr-HR" sz="1200" b="0" i="0" u="none" strike="noStrike" cap="none" spc="0" baseline="0" dirty="0">
                        <a:ln w="0"/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200" b="1" i="0" u="none" strike="noStrike" cap="none" spc="0" dirty="0">
                          <a:ln w="0"/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Maksimalno izmjerena vrijednost u navedenom mjesecu praćenja </a:t>
                      </a:r>
                      <a:r>
                        <a:rPr lang="hr-HR" sz="1200" b="0" i="0" u="none" strike="noStrike" cap="none" spc="0" dirty="0">
                          <a:ln w="0"/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</a:t>
                      </a:r>
                      <a:r>
                        <a:rPr lang="hr-HR" sz="1200" b="0" dirty="0">
                          <a:solidFill>
                            <a:schemeClr val="tx1"/>
                          </a:solidFill>
                        </a:rPr>
                        <a:t>µg/m</a:t>
                      </a:r>
                      <a:r>
                        <a:rPr lang="hr-HR" sz="1200" b="0" baseline="300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hr-HR" sz="1200" b="0" baseline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hr-HR" sz="1200" b="1" i="0" u="none" strike="noStrike" cap="none" spc="0" dirty="0">
                        <a:ln w="0"/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0038035"/>
                  </a:ext>
                </a:extLst>
              </a:tr>
              <a:tr h="190003"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Siječanj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3664278"/>
                  </a:ext>
                </a:extLst>
              </a:tr>
              <a:tr h="190003"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Veljača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947864"/>
                  </a:ext>
                </a:extLst>
              </a:tr>
              <a:tr h="190003"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Ožujak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5441821"/>
                  </a:ext>
                </a:extLst>
              </a:tr>
              <a:tr h="179679"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Travanj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8603094"/>
                  </a:ext>
                </a:extLst>
              </a:tr>
              <a:tr h="190003"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Svibanj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4634230"/>
                  </a:ext>
                </a:extLst>
              </a:tr>
              <a:tr h="190103"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Lipanj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071820"/>
                  </a:ext>
                </a:extLst>
              </a:tr>
              <a:tr h="190003"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Srpanj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0,264</a:t>
                      </a: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4981941"/>
                  </a:ext>
                </a:extLst>
              </a:tr>
              <a:tr h="190003"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Kolovoz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4241258"/>
                  </a:ext>
                </a:extLst>
              </a:tr>
              <a:tr h="190003"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Rujan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1336554"/>
                  </a:ext>
                </a:extLst>
              </a:tr>
              <a:tr h="190003"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Listopad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8417497"/>
                  </a:ext>
                </a:extLst>
              </a:tr>
              <a:tr h="86566"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Studeni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4039327"/>
                  </a:ext>
                </a:extLst>
              </a:tr>
              <a:tr h="38177"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Prosinac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8886147"/>
                  </a:ext>
                </a:extLst>
              </a:tr>
            </a:tbl>
          </a:graphicData>
        </a:graphic>
      </p:graphicFrame>
      <p:sp>
        <p:nvSpPr>
          <p:cNvPr id="3" name="TekstniOkvir 2">
            <a:extLst>
              <a:ext uri="{FF2B5EF4-FFF2-40B4-BE49-F238E27FC236}">
                <a16:creationId xmlns:a16="http://schemas.microsoft.com/office/drawing/2014/main" id="{A26FA237-D925-406E-8873-D0793D9EB0E2}"/>
              </a:ext>
            </a:extLst>
          </p:cNvPr>
          <p:cNvSpPr txBox="1"/>
          <p:nvPr/>
        </p:nvSpPr>
        <p:spPr>
          <a:xfrm>
            <a:off x="1331640" y="963994"/>
            <a:ext cx="64087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2000" dirty="0"/>
              <a:t>REZULTATI MJERENJA KONCENTRACIJE MERKAPTANA (R-SH) NA AUTOMATSKOJ MJERNOJ POSTAJI ZA PRAĆENJE KVALITETE ZRAKA ŽCGO KAŠTIJUN U 2026. GODINI</a:t>
            </a:r>
          </a:p>
        </p:txBody>
      </p:sp>
      <p:sp>
        <p:nvSpPr>
          <p:cNvPr id="7" name="TekstniOkvir 6">
            <a:extLst>
              <a:ext uri="{FF2B5EF4-FFF2-40B4-BE49-F238E27FC236}">
                <a16:creationId xmlns:a16="http://schemas.microsoft.com/office/drawing/2014/main" id="{C6317DA7-5434-4F53-9709-B93CDCEAB235}"/>
              </a:ext>
            </a:extLst>
          </p:cNvPr>
          <p:cNvSpPr txBox="1"/>
          <p:nvPr/>
        </p:nvSpPr>
        <p:spPr>
          <a:xfrm>
            <a:off x="323528" y="2082270"/>
            <a:ext cx="82089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hr-HR" sz="1600" dirty="0">
                <a:solidFill>
                  <a:prstClr val="black"/>
                </a:solidFill>
              </a:rPr>
              <a:t>U skladu sa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Uredbom o razinama onečišćujućih tvari u zraku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(NN 77/2020) </a:t>
            </a:r>
            <a:r>
              <a:rPr lang="hr-HR" sz="1600" dirty="0">
                <a:solidFill>
                  <a:prstClr val="black"/>
                </a:solidFill>
              </a:rPr>
              <a:t>g</a:t>
            </a:r>
            <a:r>
              <a:rPr kumimoji="0" lang="hr-H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ranična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vrijednost koncentracije </a:t>
            </a:r>
            <a:r>
              <a:rPr kumimoji="0" lang="hr-H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merkaptana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u zraku, s obzirom na kvalitetu življenja (dodijavanje mirisom),</a:t>
            </a:r>
            <a:r>
              <a:rPr lang="hr-HR" sz="1600" dirty="0"/>
              <a:t> za 24-satno vrijeme </a:t>
            </a:r>
            <a:r>
              <a:rPr lang="hr-HR" sz="1600" dirty="0" err="1"/>
              <a:t>usrednjavanja</a:t>
            </a:r>
            <a:r>
              <a:rPr lang="hr-HR" sz="1600" dirty="0"/>
              <a:t> 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iznosi </a:t>
            </a:r>
            <a:r>
              <a:rPr lang="hr-HR" sz="1600" dirty="0">
                <a:solidFill>
                  <a:srgbClr val="FF0000"/>
                </a:solidFill>
              </a:rPr>
              <a:t>3 µg/m</a:t>
            </a:r>
            <a:r>
              <a:rPr lang="hr-HR" sz="1600" baseline="30000" dirty="0">
                <a:solidFill>
                  <a:srgbClr val="FF0000"/>
                </a:solidFill>
              </a:rPr>
              <a:t>3</a:t>
            </a:r>
            <a:r>
              <a:rPr lang="hr-HR" sz="1600" dirty="0"/>
              <a:t>,</a:t>
            </a:r>
            <a:r>
              <a:rPr lang="hr-HR" sz="1600" dirty="0">
                <a:solidFill>
                  <a:srgbClr val="FF0000"/>
                </a:solidFill>
              </a:rPr>
              <a:t> </a:t>
            </a:r>
            <a:r>
              <a:rPr lang="hr-HR" sz="1600" dirty="0"/>
              <a:t>i ne smije biti prekoračena više od </a:t>
            </a:r>
            <a:r>
              <a:rPr lang="hr-HR" sz="1600" dirty="0">
                <a:solidFill>
                  <a:srgbClr val="FF0000"/>
                </a:solidFill>
              </a:rPr>
              <a:t>sedam</a:t>
            </a:r>
            <a:r>
              <a:rPr lang="hr-HR" sz="1600" dirty="0"/>
              <a:t> puta tijekom kalendarske godine.</a:t>
            </a:r>
            <a:endParaRPr kumimoji="0" lang="hr-H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30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flag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Te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Te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3_Te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4_Te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 flagg</Template>
  <TotalTime>14055</TotalTime>
  <Words>129</Words>
  <Application>Microsoft Office PowerPoint</Application>
  <PresentationFormat>Prikaz na zaslonu (4:3)</PresentationFormat>
  <Paragraphs>35</Paragraphs>
  <Slides>1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2</vt:i4>
      </vt:variant>
      <vt:variant>
        <vt:lpstr>Tema</vt:lpstr>
      </vt:variant>
      <vt:variant>
        <vt:i4>8</vt:i4>
      </vt:variant>
      <vt:variant>
        <vt:lpstr>Naslovi slajdova</vt:lpstr>
      </vt:variant>
      <vt:variant>
        <vt:i4>1</vt:i4>
      </vt:variant>
    </vt:vector>
  </HeadingPairs>
  <TitlesOfParts>
    <vt:vector size="11" baseType="lpstr">
      <vt:lpstr>Arial</vt:lpstr>
      <vt:lpstr>Calibri</vt:lpstr>
      <vt:lpstr>Tema1</vt:lpstr>
      <vt:lpstr>2_Office tema</vt:lpstr>
      <vt:lpstr>3_Office tema</vt:lpstr>
      <vt:lpstr>Tema flagg</vt:lpstr>
      <vt:lpstr>1_Tema1</vt:lpstr>
      <vt:lpstr>2_Tema1</vt:lpstr>
      <vt:lpstr>3_Tema1</vt:lpstr>
      <vt:lpstr>4_Tema1</vt:lpstr>
      <vt:lpstr>PowerPoint prezentacija</vt:lpstr>
    </vt:vector>
  </TitlesOfParts>
  <Company>Kaštijun d.o.o.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Županijski centar za gospodarenje otpadom</dc:title>
  <dc:creator>Kaštijun d.o.o.</dc:creator>
  <cp:lastModifiedBy>Martina Volf Kuftic</cp:lastModifiedBy>
  <cp:revision>572</cp:revision>
  <cp:lastPrinted>2022-01-18T10:01:20Z</cp:lastPrinted>
  <dcterms:created xsi:type="dcterms:W3CDTF">2010-05-28T10:53:56Z</dcterms:created>
  <dcterms:modified xsi:type="dcterms:W3CDTF">2026-10-27T09:09:42Z</dcterms:modified>
</cp:coreProperties>
</file>